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Proxima Nova Semibold"/>
      <p:regular r:id="rId12"/>
      <p:bold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ProximaNovaSemibold-bold.fntdata"/><Relationship Id="rId12" Type="http://schemas.openxmlformats.org/officeDocument/2006/relationships/font" Target="fonts/ProximaNovaSemibold-regular.fntdata"/><Relationship Id="rId14" Type="http://schemas.openxmlformats.org/officeDocument/2006/relationships/font" Target="fonts/ProximaNova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ca20999bb_1_1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ca20999bb_1_1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Title Slide</a:t>
            </a:r>
            <a:endParaRPr b="1" sz="14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200"/>
              <a:buFont typeface="Avenir"/>
              <a:buChar char="●"/>
            </a:pPr>
            <a:r>
              <a:rPr lang="en" sz="12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Dark</a:t>
            </a:r>
            <a:endParaRPr sz="12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b6ebde16b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7b6ebde16b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Speaker Bios Dark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b5ab7c05f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b5ab7c05f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Agenda Option 2</a:t>
            </a:r>
            <a:endParaRPr b="1" sz="14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d92211539_0_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d92211539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Stats</a:t>
            </a:r>
            <a:endParaRPr b="1" sz="14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d92211539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d92211539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Pie Chart</a:t>
            </a:r>
            <a:endParaRPr b="1" sz="14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ca20999bb_1_10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6ca20999bb_1_1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Content Option</a:t>
            </a:r>
            <a:endParaRPr b="1" sz="14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ca20999bb_1_9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ca20999bb_1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Quote Dark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Relationship Id="rId3" Type="http://schemas.openxmlformats.org/officeDocument/2006/relationships/image" Target="../media/image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anvas">
  <p:cSld name="TITLE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ubSpot – White">
  <p:cSld name="BLANK_3_1_2_1">
    <p:bg>
      <p:bgPr>
        <a:solidFill>
          <a:srgbClr val="FFFFF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3126" y="1703916"/>
            <a:ext cx="3831336" cy="1500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s – Dark">
  <p:cSld name="CUSTOM_1_1_1_1_2_2">
    <p:bg>
      <p:bgPr>
        <a:solidFill>
          <a:srgbClr val="2D3E50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2"/>
          <p:cNvPicPr preferRelativeResize="0"/>
          <p:nvPr/>
        </p:nvPicPr>
        <p:blipFill rotWithShape="1">
          <a:blip r:embed="rId2">
            <a:alphaModFix/>
          </a:blip>
          <a:srcRect b="3194" l="9267" r="1013" t="7336"/>
          <a:stretch/>
        </p:blipFill>
        <p:spPr>
          <a:xfrm flipH="1">
            <a:off x="2" y="449700"/>
            <a:ext cx="8365523" cy="469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– Orange">
  <p:cSld name="CUSTOM_1_1_1_1_1_5">
    <p:bg>
      <p:bgPr>
        <a:solidFill>
          <a:srgbClr val="FF7A59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3"/>
          <p:cNvPicPr preferRelativeResize="0"/>
          <p:nvPr/>
        </p:nvPicPr>
        <p:blipFill rotWithShape="1">
          <a:blip r:embed="rId2">
            <a:alphaModFix/>
          </a:blip>
          <a:srcRect b="-11382" l="45553" r="-5768" t="62021"/>
          <a:stretch/>
        </p:blipFill>
        <p:spPr>
          <a:xfrm flipH="1">
            <a:off x="2869651" y="0"/>
            <a:ext cx="627434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3"/>
          <p:cNvPicPr preferRelativeResize="0"/>
          <p:nvPr/>
        </p:nvPicPr>
        <p:blipFill rotWithShape="1">
          <a:blip r:embed="rId3">
            <a:alphaModFix/>
          </a:blip>
          <a:srcRect b="40613" l="44180" r="105" t="-3649"/>
          <a:stretch/>
        </p:blipFill>
        <p:spPr>
          <a:xfrm flipH="1" rot="-5400000">
            <a:off x="4343399" y="8765726"/>
            <a:ext cx="4895850" cy="474344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3"/>
          <p:cNvSpPr txBox="1"/>
          <p:nvPr>
            <p:ph type="title"/>
          </p:nvPr>
        </p:nvSpPr>
        <p:spPr>
          <a:xfrm>
            <a:off x="642126" y="822925"/>
            <a:ext cx="63303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" name="Google Shape;44;p13"/>
          <p:cNvSpPr txBox="1"/>
          <p:nvPr>
            <p:ph idx="2" type="title"/>
          </p:nvPr>
        </p:nvSpPr>
        <p:spPr>
          <a:xfrm>
            <a:off x="661175" y="1681300"/>
            <a:ext cx="49845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5" name="Google Shape;4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– Light">
  <p:cSld name="CUSTOM_1_1_1_1_1_3">
    <p:bg>
      <p:bgPr>
        <a:solidFill>
          <a:srgbClr val="F5F8FA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4"/>
          <p:cNvPicPr preferRelativeResize="0"/>
          <p:nvPr/>
        </p:nvPicPr>
        <p:blipFill rotWithShape="1">
          <a:blip r:embed="rId2">
            <a:alphaModFix/>
          </a:blip>
          <a:srcRect b="-12798" l="43910" r="3976" t="60685"/>
          <a:stretch/>
        </p:blipFill>
        <p:spPr>
          <a:xfrm flipH="1">
            <a:off x="4000500" y="0"/>
            <a:ext cx="5143495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 txBox="1"/>
          <p:nvPr>
            <p:ph type="title"/>
          </p:nvPr>
        </p:nvSpPr>
        <p:spPr>
          <a:xfrm>
            <a:off x="813576" y="822925"/>
            <a:ext cx="63303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idx="2" type="title"/>
          </p:nvPr>
        </p:nvSpPr>
        <p:spPr>
          <a:xfrm>
            <a:off x="813575" y="1681300"/>
            <a:ext cx="49845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50" name="Google Shape;5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– Dark">
  <p:cSld name="CUSTOM_1_1_1_1_1_2_1_1">
    <p:bg>
      <p:bgPr>
        <a:solidFill>
          <a:srgbClr val="2D3E50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/>
          <p:nvPr>
            <p:ph type="title"/>
          </p:nvPr>
        </p:nvSpPr>
        <p:spPr>
          <a:xfrm>
            <a:off x="813576" y="822925"/>
            <a:ext cx="63303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" name="Google Shape;53;p15"/>
          <p:cNvSpPr txBox="1"/>
          <p:nvPr>
            <p:ph idx="2" type="title"/>
          </p:nvPr>
        </p:nvSpPr>
        <p:spPr>
          <a:xfrm>
            <a:off x="813575" y="1681300"/>
            <a:ext cx="49845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54" name="Google Shape;54;p15"/>
          <p:cNvPicPr preferRelativeResize="0"/>
          <p:nvPr/>
        </p:nvPicPr>
        <p:blipFill rotWithShape="1">
          <a:blip r:embed="rId2">
            <a:alphaModFix/>
          </a:blip>
          <a:srcRect b="61602" l="2839" r="46904" t="-1813"/>
          <a:stretch/>
        </p:blipFill>
        <p:spPr>
          <a:xfrm flipH="1" rot="10800000">
            <a:off x="3810001" y="4"/>
            <a:ext cx="5334000" cy="426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Left Aligned - Orange">
  <p:cSld name="CUSTOM_1_1_1_1_1_1">
    <p:bg>
      <p:bgPr>
        <a:solidFill>
          <a:srgbClr val="FF7A59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/>
          <p:nvPr>
            <p:ph type="title"/>
          </p:nvPr>
        </p:nvSpPr>
        <p:spPr>
          <a:xfrm>
            <a:off x="2337576" y="1051525"/>
            <a:ext cx="63303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" name="Google Shape;58;p16"/>
          <p:cNvSpPr txBox="1"/>
          <p:nvPr>
            <p:ph idx="2" type="title"/>
          </p:nvPr>
        </p:nvSpPr>
        <p:spPr>
          <a:xfrm>
            <a:off x="2292649" y="2767150"/>
            <a:ext cx="49845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59" name="Google Shape;59;p16"/>
          <p:cNvPicPr preferRelativeResize="0"/>
          <p:nvPr/>
        </p:nvPicPr>
        <p:blipFill rotWithShape="1">
          <a:blip r:embed="rId2">
            <a:alphaModFix/>
          </a:blip>
          <a:srcRect b="31098" l="-30338" r="44198" t="-6839"/>
          <a:stretch/>
        </p:blipFill>
        <p:spPr>
          <a:xfrm flipH="1">
            <a:off x="4" y="289825"/>
            <a:ext cx="5181596" cy="485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6"/>
          <p:cNvPicPr preferRelativeResize="0"/>
          <p:nvPr/>
        </p:nvPicPr>
        <p:blipFill rotWithShape="1">
          <a:blip r:embed="rId3">
            <a:alphaModFix/>
          </a:blip>
          <a:srcRect b="56495" l="26915" r="457" t="3136"/>
          <a:stretch/>
        </p:blipFill>
        <p:spPr>
          <a:xfrm>
            <a:off x="0" y="2623575"/>
            <a:ext cx="4533902" cy="25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6"/>
          <p:cNvPicPr preferRelativeResize="0"/>
          <p:nvPr/>
        </p:nvPicPr>
        <p:blipFill rotWithShape="1">
          <a:blip r:embed="rId4">
            <a:alphaModFix/>
          </a:blip>
          <a:srcRect b="57001" l="31408" r="-22475" t="-10904"/>
          <a:stretch/>
        </p:blipFill>
        <p:spPr>
          <a:xfrm>
            <a:off x="0" y="3486152"/>
            <a:ext cx="2800353" cy="165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Left Aligned - Blue">
  <p:cSld name="CUSTOM_1_1_1_1_1_1_1">
    <p:bg>
      <p:bgPr>
        <a:solidFill>
          <a:srgbClr val="2D3E50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2337576" y="1051525"/>
            <a:ext cx="63303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2" type="title"/>
          </p:nvPr>
        </p:nvSpPr>
        <p:spPr>
          <a:xfrm>
            <a:off x="2292649" y="2767150"/>
            <a:ext cx="49845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48158" l="6163" r="11110" t="-3303"/>
          <a:stretch/>
        </p:blipFill>
        <p:spPr>
          <a:xfrm rot="5400000">
            <a:off x="-456180" y="1684024"/>
            <a:ext cx="2673898" cy="178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 b="34400" l="1067" r="19887" t="4136"/>
          <a:stretch/>
        </p:blipFill>
        <p:spPr>
          <a:xfrm rot="5400014">
            <a:off x="-255815" y="2636313"/>
            <a:ext cx="2763006" cy="228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7"/>
          <p:cNvPicPr preferRelativeResize="0"/>
          <p:nvPr/>
        </p:nvPicPr>
        <p:blipFill rotWithShape="1">
          <a:blip r:embed="rId4">
            <a:alphaModFix/>
          </a:blip>
          <a:srcRect b="58350" l="-42903" r="-4480" t="-17194"/>
          <a:stretch/>
        </p:blipFill>
        <p:spPr>
          <a:xfrm flipH="1">
            <a:off x="-19050" y="3209550"/>
            <a:ext cx="5829300" cy="1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Left Aligned - Light 1 1">
  <p:cSld name="CUSTOM_1_1_1_1_1_1_1_1_2">
    <p:bg>
      <p:bgPr>
        <a:solidFill>
          <a:srgbClr val="F5F8FA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2337576" y="1051525"/>
            <a:ext cx="6330300" cy="19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2" type="title"/>
          </p:nvPr>
        </p:nvSpPr>
        <p:spPr>
          <a:xfrm>
            <a:off x="2292649" y="2767150"/>
            <a:ext cx="49845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73" name="Google Shape;73;p18"/>
          <p:cNvPicPr preferRelativeResize="0"/>
          <p:nvPr/>
        </p:nvPicPr>
        <p:blipFill rotWithShape="1">
          <a:blip r:embed="rId2">
            <a:alphaModFix/>
          </a:blip>
          <a:srcRect b="53239" l="-125" r="10351" t="-9489"/>
          <a:stretch/>
        </p:blipFill>
        <p:spPr>
          <a:xfrm rot="5400000">
            <a:off x="-990339" y="1188589"/>
            <a:ext cx="4191003" cy="224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8"/>
          <p:cNvPicPr preferRelativeResize="0"/>
          <p:nvPr/>
        </p:nvPicPr>
        <p:blipFill rotWithShape="1">
          <a:blip r:embed="rId3">
            <a:alphaModFix/>
          </a:blip>
          <a:srcRect b="-14043" l="36528" r="3411" t="22257"/>
          <a:stretch/>
        </p:blipFill>
        <p:spPr>
          <a:xfrm flipH="1" rot="10800000">
            <a:off x="-19050" y="1950850"/>
            <a:ext cx="2609849" cy="32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8"/>
          <p:cNvPicPr preferRelativeResize="0"/>
          <p:nvPr/>
        </p:nvPicPr>
        <p:blipFill rotWithShape="1">
          <a:blip r:embed="rId4">
            <a:alphaModFix/>
          </a:blip>
          <a:srcRect b="60014" l="-30336" r="-1104" t="18122"/>
          <a:stretch/>
        </p:blipFill>
        <p:spPr>
          <a:xfrm flipH="1">
            <a:off x="-474730" y="3780932"/>
            <a:ext cx="7732831" cy="137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- Mid - Orange">
  <p:cSld name="BLANK_3_1_1_1_1_2"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1575575" y="2730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idx="2" type="title"/>
          </p:nvPr>
        </p:nvSpPr>
        <p:spPr>
          <a:xfrm>
            <a:off x="1606858" y="837608"/>
            <a:ext cx="44514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80" name="Google Shape;80;p19"/>
          <p:cNvSpPr/>
          <p:nvPr/>
        </p:nvSpPr>
        <p:spPr>
          <a:xfrm>
            <a:off x="0" y="0"/>
            <a:ext cx="1047900" cy="51435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- Mid - Orange">
  <p:cSld name="BLANK_3_1_1_1_1_2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1575575" y="2730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84" name="Google Shape;84;p20"/>
          <p:cNvSpPr txBox="1"/>
          <p:nvPr>
            <p:ph idx="2" type="title"/>
          </p:nvPr>
        </p:nvSpPr>
        <p:spPr>
          <a:xfrm>
            <a:off x="1606858" y="837608"/>
            <a:ext cx="44514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85" name="Google Shape;85;p20"/>
          <p:cNvSpPr/>
          <p:nvPr/>
        </p:nvSpPr>
        <p:spPr>
          <a:xfrm>
            <a:off x="0" y="0"/>
            <a:ext cx="1047900" cy="5143500"/>
          </a:xfrm>
          <a:prstGeom prst="rect">
            <a:avLst/>
          </a:prstGeom>
          <a:solidFill>
            <a:srgbClr val="FF7A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anvas – Full Logo">
  <p:cSld name="BLANK_1_3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729850" y="884175"/>
            <a:ext cx="5860500" cy="95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5000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9pPr>
          </a:lstStyle>
          <a:p/>
        </p:txBody>
      </p:sp>
      <p:sp>
        <p:nvSpPr>
          <p:cNvPr id="12" name="Google Shape;12;p3" title="subtitle"/>
          <p:cNvSpPr txBox="1"/>
          <p:nvPr>
            <p:ph idx="1" type="subTitle"/>
          </p:nvPr>
        </p:nvSpPr>
        <p:spPr>
          <a:xfrm>
            <a:off x="742925" y="2547825"/>
            <a:ext cx="4800900" cy="102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25B76"/>
                </a:solidFill>
              </a:defRPr>
            </a:lvl9pPr>
          </a:lstStyle>
          <a:p/>
        </p:txBody>
      </p:sp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20426" y="4504266"/>
            <a:ext cx="1291923" cy="5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>
              <a:buNone/>
              <a:defRPr sz="13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- Mid - Aqua">
  <p:cSld name="BLANK_3_1_1_1_1_2_1_1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type="title"/>
          </p:nvPr>
        </p:nvSpPr>
        <p:spPr>
          <a:xfrm>
            <a:off x="1575575" y="2730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2" type="title"/>
          </p:nvPr>
        </p:nvSpPr>
        <p:spPr>
          <a:xfrm>
            <a:off x="1606858" y="837608"/>
            <a:ext cx="44514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90" name="Google Shape;90;p21"/>
          <p:cNvSpPr/>
          <p:nvPr/>
        </p:nvSpPr>
        <p:spPr>
          <a:xfrm>
            <a:off x="0" y="0"/>
            <a:ext cx="1047900" cy="5143500"/>
          </a:xfrm>
          <a:prstGeom prst="rect">
            <a:avLst/>
          </a:prstGeom>
          <a:solidFill>
            <a:srgbClr val="00A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- Thin - Blue">
  <p:cSld name="BLANK_3_1_1_1_1_2_1_1_1"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type="title"/>
          </p:nvPr>
        </p:nvSpPr>
        <p:spPr>
          <a:xfrm>
            <a:off x="661175" y="2730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94" name="Google Shape;94;p22"/>
          <p:cNvSpPr txBox="1"/>
          <p:nvPr>
            <p:ph idx="2" type="title"/>
          </p:nvPr>
        </p:nvSpPr>
        <p:spPr>
          <a:xfrm>
            <a:off x="692458" y="837608"/>
            <a:ext cx="44514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95" name="Google Shape;95;p22"/>
          <p:cNvSpPr/>
          <p:nvPr/>
        </p:nvSpPr>
        <p:spPr>
          <a:xfrm rot="5400000">
            <a:off x="-2490450" y="2468175"/>
            <a:ext cx="5162400" cy="2070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- Thin - Orange">
  <p:cSld name="BLANK_3_1_1_1_1_2_1_1_1_1">
    <p:bg>
      <p:bgPr>
        <a:solidFill>
          <a:srgbClr val="FFFFF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title"/>
          </p:nvPr>
        </p:nvSpPr>
        <p:spPr>
          <a:xfrm>
            <a:off x="661175" y="2730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98" name="Google Shape;98;p23"/>
          <p:cNvSpPr txBox="1"/>
          <p:nvPr>
            <p:ph idx="2" type="title"/>
          </p:nvPr>
        </p:nvSpPr>
        <p:spPr>
          <a:xfrm>
            <a:off x="692458" y="837608"/>
            <a:ext cx="44514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99" name="Google Shape;99;p23"/>
          <p:cNvSpPr/>
          <p:nvPr/>
        </p:nvSpPr>
        <p:spPr>
          <a:xfrm rot="5400000">
            <a:off x="-2490450" y="2468175"/>
            <a:ext cx="5162400" cy="207000"/>
          </a:xfrm>
          <a:prstGeom prst="rect">
            <a:avLst/>
          </a:prstGeom>
          <a:solidFill>
            <a:srgbClr val="FF7A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 - Thin - Aqua">
  <p:cSld name="BLANK_3_1_1_1_1_2_1_1_1_1_1"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type="title"/>
          </p:nvPr>
        </p:nvSpPr>
        <p:spPr>
          <a:xfrm>
            <a:off x="661175" y="2730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103" name="Google Shape;103;p24"/>
          <p:cNvSpPr txBox="1"/>
          <p:nvPr>
            <p:ph idx="2" type="title"/>
          </p:nvPr>
        </p:nvSpPr>
        <p:spPr>
          <a:xfrm>
            <a:off x="692458" y="837608"/>
            <a:ext cx="44514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104" name="Google Shape;104;p24"/>
          <p:cNvSpPr/>
          <p:nvPr/>
        </p:nvSpPr>
        <p:spPr>
          <a:xfrm rot="5400000">
            <a:off x="-2490450" y="2468175"/>
            <a:ext cx="5162400" cy="207000"/>
          </a:xfrm>
          <a:prstGeom prst="rect">
            <a:avLst/>
          </a:prstGeom>
          <a:solidFill>
            <a:srgbClr val="00A4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Layout - Light 1">
  <p:cSld name="BLANK_3_1_1_1_1_2_1_1_1_1_1_1_2">
    <p:bg>
      <p:bgPr>
        <a:solidFill>
          <a:srgbClr val="F5F8FA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5"/>
          <p:cNvPicPr preferRelativeResize="0"/>
          <p:nvPr/>
        </p:nvPicPr>
        <p:blipFill rotWithShape="1">
          <a:blip r:embed="rId2">
            <a:alphaModFix/>
          </a:blip>
          <a:srcRect b="55330" l="-35304" r="27603" t="-9666"/>
          <a:stretch/>
        </p:blipFill>
        <p:spPr>
          <a:xfrm>
            <a:off x="3638550" y="2152651"/>
            <a:ext cx="5524505" cy="30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5"/>
          <p:cNvSpPr txBox="1"/>
          <p:nvPr>
            <p:ph type="title"/>
          </p:nvPr>
        </p:nvSpPr>
        <p:spPr>
          <a:xfrm>
            <a:off x="426000" y="368825"/>
            <a:ext cx="542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109" name="Google Shape;1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 Layout - Light">
  <p:cSld name="BLANK_3_1_1_1_1_2_1_1_1_1_1_1_1">
    <p:bg>
      <p:bgPr>
        <a:solidFill>
          <a:srgbClr val="F5F8FA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112" name="Google Shape;112;p26"/>
          <p:cNvPicPr preferRelativeResize="0"/>
          <p:nvPr/>
        </p:nvPicPr>
        <p:blipFill rotWithShape="1">
          <a:blip r:embed="rId2">
            <a:alphaModFix/>
          </a:blip>
          <a:srcRect b="55330" l="-35304" r="27603" t="-9666"/>
          <a:stretch/>
        </p:blipFill>
        <p:spPr>
          <a:xfrm flipH="1">
            <a:off x="-19050" y="2152651"/>
            <a:ext cx="5524505" cy="300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Layout - Dark Blue 1">
  <p:cSld name="BLANK_3_1_1_1_1_2_1_1_1_1_1_1_1_1_2">
    <p:bg>
      <p:bgPr>
        <a:solidFill>
          <a:srgbClr val="2D3E50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7"/>
          <p:cNvPicPr preferRelativeResize="0"/>
          <p:nvPr/>
        </p:nvPicPr>
        <p:blipFill rotWithShape="1">
          <a:blip r:embed="rId2">
            <a:alphaModFix/>
          </a:blip>
          <a:srcRect b="59559" l="24916" r="-720" t="1800"/>
          <a:stretch/>
        </p:blipFill>
        <p:spPr>
          <a:xfrm flipH="1">
            <a:off x="5086350" y="3075125"/>
            <a:ext cx="4057652" cy="206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>
            <p:ph type="title"/>
          </p:nvPr>
        </p:nvSpPr>
        <p:spPr>
          <a:xfrm>
            <a:off x="426000" y="368825"/>
            <a:ext cx="528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17" name="Google Shape;1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 Layout - Blue">
  <p:cSld name="BLANK_3_1_1_1_1_2_1_1_1_1_1_1_1_1_1">
    <p:bg>
      <p:bgPr>
        <a:solidFill>
          <a:srgbClr val="2D3E50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20" name="Google Shape;120;p28"/>
          <p:cNvPicPr preferRelativeResize="0"/>
          <p:nvPr/>
        </p:nvPicPr>
        <p:blipFill rotWithShape="1">
          <a:blip r:embed="rId2">
            <a:alphaModFix/>
          </a:blip>
          <a:srcRect b="59559" l="24916" r="-720" t="1800"/>
          <a:stretch/>
        </p:blipFill>
        <p:spPr>
          <a:xfrm>
            <a:off x="0" y="3075125"/>
            <a:ext cx="4057652" cy="206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s – Orange">
  <p:cSld name="BLANK_3_1_1_1_1_2_1_1_1_1_1_1_1_1_1_1_3">
    <p:bg>
      <p:bgPr>
        <a:solidFill>
          <a:srgbClr val="FF7A59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9"/>
          <p:cNvPicPr preferRelativeResize="0"/>
          <p:nvPr/>
        </p:nvPicPr>
        <p:blipFill rotWithShape="1">
          <a:blip r:embed="rId2">
            <a:alphaModFix/>
          </a:blip>
          <a:srcRect b="5167" l="8045" r="0" t="2878"/>
          <a:stretch/>
        </p:blipFill>
        <p:spPr>
          <a:xfrm rot="10800000">
            <a:off x="2" y="0"/>
            <a:ext cx="9144003" cy="514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259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Layout - Orange 1">
  <p:cSld name="BLANK_3_1_1_1_1_2_1_1_1_1_1_1_1_1_1_1_2">
    <p:bg>
      <p:bgPr>
        <a:solidFill>
          <a:srgbClr val="FF7A59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0"/>
          <p:cNvPicPr preferRelativeResize="0"/>
          <p:nvPr/>
        </p:nvPicPr>
        <p:blipFill rotWithShape="1">
          <a:blip r:embed="rId2">
            <a:alphaModFix/>
          </a:blip>
          <a:srcRect b="-8191" l="-7640" r="40264" t="72530"/>
          <a:stretch/>
        </p:blipFill>
        <p:spPr>
          <a:xfrm flipH="1" rot="10800000">
            <a:off x="3296500" y="2057400"/>
            <a:ext cx="5866547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0"/>
          <p:cNvSpPr txBox="1"/>
          <p:nvPr>
            <p:ph type="title"/>
          </p:nvPr>
        </p:nvSpPr>
        <p:spPr>
          <a:xfrm>
            <a:off x="4260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28" name="Google Shape;1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anvas – Logo">
  <p:cSld name="BLANK_1_2"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 Layout - Orange">
  <p:cSld name="BLANK_3_1_1_1_1_2_1_1_1_1_1_1_1_1_1_1_1">
    <p:bg>
      <p:bgPr>
        <a:solidFill>
          <a:srgbClr val="FF7A59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31" name="Google Shape;131;p31"/>
          <p:cNvPicPr preferRelativeResize="0"/>
          <p:nvPr/>
        </p:nvPicPr>
        <p:blipFill rotWithShape="1">
          <a:blip r:embed="rId2">
            <a:alphaModFix/>
          </a:blip>
          <a:srcRect b="-8191" l="-7640" r="40264" t="72530"/>
          <a:stretch/>
        </p:blipFill>
        <p:spPr>
          <a:xfrm rot="10800000">
            <a:off x="-19050" y="2057400"/>
            <a:ext cx="5866547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Orange 2 1">
  <p:cSld name="BLANK_3_1_1_1_1_2_1_1_1_1_1_1_1_1_1_1_1_1_3_1">
    <p:bg>
      <p:bgPr>
        <a:solidFill>
          <a:srgbClr val="2D3E5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/>
          <p:nvPr/>
        </p:nvSpPr>
        <p:spPr>
          <a:xfrm>
            <a:off x="1970807" y="1899150"/>
            <a:ext cx="4996200" cy="1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b="1" sz="6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5" name="Google Shape;13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2"/>
          <p:cNvPicPr preferRelativeResize="0"/>
          <p:nvPr/>
        </p:nvPicPr>
        <p:blipFill rotWithShape="1">
          <a:blip r:embed="rId3">
            <a:alphaModFix/>
          </a:blip>
          <a:srcRect b="0" l="59990" r="0" t="28602"/>
          <a:stretch/>
        </p:blipFill>
        <p:spPr>
          <a:xfrm>
            <a:off x="5505448" y="1485899"/>
            <a:ext cx="3657595" cy="367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4250" y="4517725"/>
            <a:ext cx="474725" cy="47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Orange 2 1 4">
  <p:cSld name="BLANK_3_1_1_1_1_2_1_1_1_1_1_1_1_1_1_1_1_1_3_1_4">
    <p:bg>
      <p:bgPr>
        <a:solidFill>
          <a:srgbClr val="FF7A59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3"/>
          <p:cNvPicPr preferRelativeResize="0"/>
          <p:nvPr/>
        </p:nvPicPr>
        <p:blipFill rotWithShape="1">
          <a:blip r:embed="rId2">
            <a:alphaModFix/>
          </a:blip>
          <a:srcRect b="5167" l="68007" r="0" t="2878"/>
          <a:stretch/>
        </p:blipFill>
        <p:spPr>
          <a:xfrm flipH="1" rot="10800000">
            <a:off x="5962653" y="3"/>
            <a:ext cx="3181350" cy="514207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3"/>
          <p:cNvSpPr txBox="1"/>
          <p:nvPr/>
        </p:nvSpPr>
        <p:spPr>
          <a:xfrm>
            <a:off x="1970807" y="1899150"/>
            <a:ext cx="4996200" cy="1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b="1" sz="6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1" name="Google Shape;14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Orange 2 1 1 1">
  <p:cSld name="BLANK_3_1_1_1_1_2_1_1_1_1_1_1_1_1_1_1_1_1_3_1_1_1">
    <p:bg>
      <p:bgPr>
        <a:solidFill>
          <a:srgbClr val="F5F8FA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4"/>
          <p:cNvPicPr preferRelativeResize="0"/>
          <p:nvPr/>
        </p:nvPicPr>
        <p:blipFill rotWithShape="1">
          <a:blip r:embed="rId2">
            <a:alphaModFix/>
          </a:blip>
          <a:srcRect b="13035" l="24151" r="50222" t="47050"/>
          <a:stretch/>
        </p:blipFill>
        <p:spPr>
          <a:xfrm>
            <a:off x="6896091" y="0"/>
            <a:ext cx="2266951" cy="381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4"/>
          <p:cNvPicPr preferRelativeResize="0"/>
          <p:nvPr/>
        </p:nvPicPr>
        <p:blipFill rotWithShape="1">
          <a:blip r:embed="rId3">
            <a:alphaModFix/>
          </a:blip>
          <a:srcRect b="32085" l="-12087" r="33135" t="-9569"/>
          <a:stretch/>
        </p:blipFill>
        <p:spPr>
          <a:xfrm>
            <a:off x="6400793" y="1371601"/>
            <a:ext cx="2762252" cy="288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4"/>
          <p:cNvPicPr preferRelativeResize="0"/>
          <p:nvPr/>
        </p:nvPicPr>
        <p:blipFill rotWithShape="1">
          <a:blip r:embed="rId4">
            <a:alphaModFix/>
          </a:blip>
          <a:srcRect b="-3583" l="30554" r="1348" t="59668"/>
          <a:stretch/>
        </p:blipFill>
        <p:spPr>
          <a:xfrm rot="10800000">
            <a:off x="5353048" y="2705105"/>
            <a:ext cx="3809995" cy="2457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4"/>
          <p:cNvSpPr txBox="1"/>
          <p:nvPr/>
        </p:nvSpPr>
        <p:spPr>
          <a:xfrm>
            <a:off x="1837457" y="1822950"/>
            <a:ext cx="4996200" cy="1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b="1" sz="60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7" name="Google Shape;14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Title Bar - Light">
  <p:cSld name="BLANK_3_1_1_1_1_2_1_1_1_1_1_1_1_1_1_1_1_1_1_1">
    <p:bg>
      <p:bgPr>
        <a:solidFill>
          <a:srgbClr val="2D3E50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5"/>
          <p:cNvPicPr preferRelativeResize="0"/>
          <p:nvPr/>
        </p:nvPicPr>
        <p:blipFill rotWithShape="1">
          <a:blip r:embed="rId2">
            <a:alphaModFix/>
          </a:blip>
          <a:srcRect b="43141" l="0" r="0" t="5230"/>
          <a:stretch/>
        </p:blipFill>
        <p:spPr>
          <a:xfrm>
            <a:off x="325" y="0"/>
            <a:ext cx="9143354" cy="24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5"/>
          <p:cNvSpPr txBox="1"/>
          <p:nvPr>
            <p:ph type="title"/>
          </p:nvPr>
        </p:nvSpPr>
        <p:spPr>
          <a:xfrm>
            <a:off x="311700" y="51571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151" name="Google Shape;1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Title Bar - Light 1">
  <p:cSld name="BLANK_3_1_1_1_1_2_1_1_1_1_1_1_1_1_1_1_1_1_1_1_2">
    <p:bg>
      <p:bgPr>
        <a:solidFill>
          <a:srgbClr val="F5F8FA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6"/>
          <p:cNvPicPr preferRelativeResize="0"/>
          <p:nvPr/>
        </p:nvPicPr>
        <p:blipFill rotWithShape="1">
          <a:blip r:embed="rId3">
            <a:alphaModFix/>
          </a:blip>
          <a:srcRect b="14906" l="3018" r="2365" t="29411"/>
          <a:stretch/>
        </p:blipFill>
        <p:spPr>
          <a:xfrm>
            <a:off x="0" y="0"/>
            <a:ext cx="9144007" cy="243982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6"/>
          <p:cNvSpPr txBox="1"/>
          <p:nvPr>
            <p:ph type="title"/>
          </p:nvPr>
        </p:nvSpPr>
        <p:spPr>
          <a:xfrm>
            <a:off x="311700" y="51571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56" name="Google Shape;15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Title Bar - Blue">
  <p:cSld name="BLANK_3_1_1_1_1_2_1_1_1_1_1_1_1_1_1_1_1_1_1_1_1">
    <p:bg>
      <p:bgPr>
        <a:solidFill>
          <a:srgbClr val="F5F8FA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7"/>
          <p:cNvPicPr preferRelativeResize="0"/>
          <p:nvPr/>
        </p:nvPicPr>
        <p:blipFill rotWithShape="1">
          <a:blip r:embed="rId2">
            <a:alphaModFix/>
          </a:blip>
          <a:srcRect b="43553" l="0" r="0" t="6280"/>
          <a:stretch/>
        </p:blipFill>
        <p:spPr>
          <a:xfrm>
            <a:off x="1400" y="0"/>
            <a:ext cx="9141206" cy="2427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7"/>
          <p:cNvSpPr txBox="1"/>
          <p:nvPr>
            <p:ph type="title"/>
          </p:nvPr>
        </p:nvSpPr>
        <p:spPr>
          <a:xfrm>
            <a:off x="311700" y="51571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d Bar - Blue - Full Color">
  <p:cSld name="BLANK_3_1_1_1_1_2_1_1_1_1_1_1_1_1_1_1_1_1_1_1_1_1_1">
    <p:bg>
      <p:bgPr>
        <a:solidFill>
          <a:srgbClr val="FFFFF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/>
          <p:nvPr/>
        </p:nvSpPr>
        <p:spPr>
          <a:xfrm>
            <a:off x="0" y="-10775"/>
            <a:ext cx="1034100" cy="51543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8"/>
          <p:cNvSpPr txBox="1"/>
          <p:nvPr>
            <p:ph type="title"/>
          </p:nvPr>
        </p:nvSpPr>
        <p:spPr>
          <a:xfrm>
            <a:off x="1423175" y="4254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163" name="Google Shape;16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Data Squares 2">
  <p:cSld name="BLANK_3_1_1_1_1_2_1_1_1_1_1_1_1_1_1_1_1_1_1_1_1_1_1_1_4">
    <p:bg>
      <p:bgPr>
        <a:solidFill>
          <a:srgbClr val="2D3E50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9"/>
          <p:cNvPicPr preferRelativeResize="0"/>
          <p:nvPr/>
        </p:nvPicPr>
        <p:blipFill rotWithShape="1">
          <a:blip r:embed="rId2">
            <a:alphaModFix/>
          </a:blip>
          <a:srcRect b="15701" l="66121" r="15399" t="31287"/>
          <a:stretch/>
        </p:blipFill>
        <p:spPr>
          <a:xfrm>
            <a:off x="0" y="-12500"/>
            <a:ext cx="1583322" cy="516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Data Squares 1">
  <p:cSld name="BLANK_3_1_1_1_1_2_1_1_1_1_1_1_1_1_1_1_1_1_1_1_1_1_1_1_3">
    <p:bg>
      <p:bgPr>
        <a:solidFill>
          <a:srgbClr val="F5F8FA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40"/>
          <p:cNvPicPr preferRelativeResize="0"/>
          <p:nvPr/>
        </p:nvPicPr>
        <p:blipFill rotWithShape="1">
          <a:blip r:embed="rId2">
            <a:alphaModFix/>
          </a:blip>
          <a:srcRect b="15701" l="66121" r="12090" t="31287"/>
          <a:stretch/>
        </p:blipFill>
        <p:spPr>
          <a:xfrm>
            <a:off x="0" y="-12512"/>
            <a:ext cx="1866902" cy="516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– Dark – Logo">
  <p:cSld name="BLANK_1_1">
    <p:bg>
      <p:bgPr>
        <a:solidFill>
          <a:srgbClr val="33475B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Screen - Curved - Light 1">
  <p:cSld name="BLANK_3_1_1_1_1_2_1_1_1_1_1_1_1_1_1_1_1_1_1_1_1_1_1_1_2_1">
    <p:bg>
      <p:bgPr>
        <a:solidFill>
          <a:srgbClr val="F5F8FA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1"/>
          <p:cNvSpPr/>
          <p:nvPr/>
        </p:nvSpPr>
        <p:spPr>
          <a:xfrm>
            <a:off x="0" y="0"/>
            <a:ext cx="5170800" cy="5143500"/>
          </a:xfrm>
          <a:prstGeom prst="rect">
            <a:avLst/>
          </a:prstGeom>
          <a:solidFill>
            <a:srgbClr val="F5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41"/>
          <p:cNvSpPr/>
          <p:nvPr/>
        </p:nvSpPr>
        <p:spPr>
          <a:xfrm>
            <a:off x="6996000" y="-8250"/>
            <a:ext cx="2148000" cy="260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1"/>
          <p:cNvSpPr/>
          <p:nvPr/>
        </p:nvSpPr>
        <p:spPr>
          <a:xfrm>
            <a:off x="5346449" y="25"/>
            <a:ext cx="3797700" cy="51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41"/>
          <p:cNvPicPr preferRelativeResize="0"/>
          <p:nvPr/>
        </p:nvPicPr>
        <p:blipFill rotWithShape="1">
          <a:blip r:embed="rId2">
            <a:alphaModFix/>
          </a:blip>
          <a:srcRect b="7944" l="1406" r="2899" t="24954"/>
          <a:stretch/>
        </p:blipFill>
        <p:spPr>
          <a:xfrm rot="5400000">
            <a:off x="2379659" y="1758014"/>
            <a:ext cx="5154581" cy="16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ight Top Bar - Blue 1">
  <p:cSld name="BLANK_3_1_1_1_1_2_1_1_1_1_1_1_1_1_1_1_1_1_1_1_1_1_1_1_1_2">
    <p:bg>
      <p:bgPr>
        <a:solidFill>
          <a:srgbClr val="F5F8FA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2"/>
          <p:cNvSpPr/>
          <p:nvPr/>
        </p:nvSpPr>
        <p:spPr>
          <a:xfrm>
            <a:off x="-19050" y="-15775"/>
            <a:ext cx="9162900" cy="1730400"/>
          </a:xfrm>
          <a:prstGeom prst="rect">
            <a:avLst/>
          </a:prstGeom>
          <a:solidFill>
            <a:srgbClr val="33475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2"/>
          <p:cNvSpPr txBox="1"/>
          <p:nvPr>
            <p:ph type="title"/>
          </p:nvPr>
        </p:nvSpPr>
        <p:spPr>
          <a:xfrm>
            <a:off x="483150" y="896708"/>
            <a:ext cx="85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79" name="Google Shape;179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2"/>
          <p:cNvPicPr preferRelativeResize="0"/>
          <p:nvPr/>
        </p:nvPicPr>
        <p:blipFill rotWithShape="1">
          <a:blip r:embed="rId3">
            <a:alphaModFix/>
          </a:blip>
          <a:srcRect b="-17099" l="-26177" r="8100" t="48564"/>
          <a:stretch/>
        </p:blipFill>
        <p:spPr>
          <a:xfrm>
            <a:off x="5542465" y="-15771"/>
            <a:ext cx="3613575" cy="23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ner Blob – Blue – Light">
  <p:cSld name="BLANK_3_1_1_1_1_2_1_1_1_1_1_1_1_1_1_1_1_1_1_1_1_1_1_1_1_1_2_1">
    <p:bg>
      <p:bgPr>
        <a:solidFill>
          <a:srgbClr val="FFFFF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3"/>
          <p:cNvSpPr txBox="1"/>
          <p:nvPr>
            <p:ph type="title"/>
          </p:nvPr>
        </p:nvSpPr>
        <p:spPr>
          <a:xfrm>
            <a:off x="584975" y="3492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183" name="Google Shape;183;p43"/>
          <p:cNvPicPr preferRelativeResize="0"/>
          <p:nvPr/>
        </p:nvPicPr>
        <p:blipFill rotWithShape="1">
          <a:blip r:embed="rId2">
            <a:alphaModFix/>
          </a:blip>
          <a:srcRect b="12637" l="-28212" r="49756" t="-27211"/>
          <a:stretch/>
        </p:blipFill>
        <p:spPr>
          <a:xfrm rot="-5400000">
            <a:off x="6134100" y="-304800"/>
            <a:ext cx="27051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ner Blob – Blue – Dark">
  <p:cSld name="BLANK_3_1_1_1_1_2_1_1_1_1_1_1_1_1_1_1_1_1_1_1_1_1_1_1_1_1_2_1_2">
    <p:bg>
      <p:bgPr>
        <a:solidFill>
          <a:srgbClr val="2D3E50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4"/>
          <p:cNvSpPr txBox="1"/>
          <p:nvPr>
            <p:ph type="title"/>
          </p:nvPr>
        </p:nvSpPr>
        <p:spPr>
          <a:xfrm>
            <a:off x="584975" y="3492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87" name="Google Shape;187;p44"/>
          <p:cNvPicPr preferRelativeResize="0"/>
          <p:nvPr/>
        </p:nvPicPr>
        <p:blipFill rotWithShape="1">
          <a:blip r:embed="rId2">
            <a:alphaModFix/>
          </a:blip>
          <a:srcRect b="12637" l="-28212" r="49756" t="-27211"/>
          <a:stretch/>
        </p:blipFill>
        <p:spPr>
          <a:xfrm rot="-5400000">
            <a:off x="6134100" y="-304800"/>
            <a:ext cx="27051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ner Blob – Green – Light">
  <p:cSld name="BLANK_3_1_1_1_1_2_1_1_1_1_1_1_1_1_1_1_1_1_1_1_1_1_1_1_1_1_2_1_1">
    <p:bg>
      <p:bgPr>
        <a:solidFill>
          <a:srgbClr val="FFFFF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/>
          <p:nvPr>
            <p:ph type="title"/>
          </p:nvPr>
        </p:nvSpPr>
        <p:spPr>
          <a:xfrm>
            <a:off x="584975" y="3492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191" name="Google Shape;191;p45"/>
          <p:cNvPicPr preferRelativeResize="0"/>
          <p:nvPr/>
        </p:nvPicPr>
        <p:blipFill rotWithShape="1">
          <a:blip r:embed="rId2">
            <a:alphaModFix/>
          </a:blip>
          <a:srcRect b="54085" l="2005" r="31575" t="-96"/>
          <a:stretch/>
        </p:blipFill>
        <p:spPr>
          <a:xfrm flipH="1" rot="10800000">
            <a:off x="5924550" y="-1"/>
            <a:ext cx="3219453" cy="24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ner Blob – Yellow – Light">
  <p:cSld name="BLANK_3_1_1_1_1_2_1_1_1_1_1_1_1_1_1_1_1_1_1_1_1_1_1_1_1_1_2_1_1_2">
    <p:bg>
      <p:bgPr>
        <a:solidFill>
          <a:srgbClr val="FFFFFF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6"/>
          <p:cNvSpPr txBox="1"/>
          <p:nvPr>
            <p:ph type="title"/>
          </p:nvPr>
        </p:nvSpPr>
        <p:spPr>
          <a:xfrm>
            <a:off x="584975" y="3492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195" name="Google Shape;195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6"/>
          <p:cNvPicPr preferRelativeResize="0"/>
          <p:nvPr/>
        </p:nvPicPr>
        <p:blipFill rotWithShape="1">
          <a:blip r:embed="rId3">
            <a:alphaModFix/>
          </a:blip>
          <a:srcRect b="49945" l="-1218" r="19471" t="-10965"/>
          <a:stretch/>
        </p:blipFill>
        <p:spPr>
          <a:xfrm flipH="1" rot="10800000">
            <a:off x="5676900" y="-3"/>
            <a:ext cx="3486002" cy="232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ner Blob – Yellow – Dark">
  <p:cSld name="BLANK_3_1_1_1_1_2_1_1_1_1_1_1_1_1_1_1_1_1_1_1_1_1_1_1_1_1_2_1_1_2_1">
    <p:bg>
      <p:bgPr>
        <a:solidFill>
          <a:srgbClr val="2D3E50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 txBox="1"/>
          <p:nvPr>
            <p:ph type="title"/>
          </p:nvPr>
        </p:nvSpPr>
        <p:spPr>
          <a:xfrm>
            <a:off x="584975" y="3492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99" name="Google Shape;199;p47"/>
          <p:cNvPicPr preferRelativeResize="0"/>
          <p:nvPr/>
        </p:nvPicPr>
        <p:blipFill rotWithShape="1">
          <a:blip r:embed="rId2">
            <a:alphaModFix/>
          </a:blip>
          <a:srcRect b="49945" l="-1218" r="19471" t="-10965"/>
          <a:stretch/>
        </p:blipFill>
        <p:spPr>
          <a:xfrm flipH="1" rot="10800000">
            <a:off x="5676900" y="-3"/>
            <a:ext cx="3486002" cy="232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rner Blob – Green – Dark">
  <p:cSld name="BLANK_3_1_1_1_1_2_1_1_1_1_1_1_1_1_1_1_1_1_1_1_1_1_1_1_1_1_2_1_1_1">
    <p:bg>
      <p:bgPr>
        <a:solidFill>
          <a:srgbClr val="2D3E50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 txBox="1"/>
          <p:nvPr>
            <p:ph type="title"/>
          </p:nvPr>
        </p:nvSpPr>
        <p:spPr>
          <a:xfrm>
            <a:off x="584975" y="349214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03" name="Google Shape;203;p48"/>
          <p:cNvPicPr preferRelativeResize="0"/>
          <p:nvPr/>
        </p:nvPicPr>
        <p:blipFill rotWithShape="1">
          <a:blip r:embed="rId2">
            <a:alphaModFix/>
          </a:blip>
          <a:srcRect b="54085" l="2005" r="31575" t="-96"/>
          <a:stretch/>
        </p:blipFill>
        <p:spPr>
          <a:xfrm flipH="1" rot="10800000">
            <a:off x="5924550" y="-1"/>
            <a:ext cx="3219453" cy="24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ight Top - Light 1">
  <p:cSld name="BLANK_3_1_1_1_1_2_1_1_1_1_1_1_1_1_1_1_1_1_1_1_1_1_1_1_1_1_1_1_1_2">
    <p:bg>
      <p:bgPr>
        <a:solidFill>
          <a:srgbClr val="2D3E5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9"/>
          <p:cNvSpPr/>
          <p:nvPr/>
        </p:nvSpPr>
        <p:spPr>
          <a:xfrm>
            <a:off x="0" y="0"/>
            <a:ext cx="9162900" cy="1742100"/>
          </a:xfrm>
          <a:prstGeom prst="rect">
            <a:avLst/>
          </a:prstGeom>
          <a:solidFill>
            <a:srgbClr val="F5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9"/>
          <p:cNvSpPr txBox="1"/>
          <p:nvPr>
            <p:ph type="title"/>
          </p:nvPr>
        </p:nvSpPr>
        <p:spPr>
          <a:xfrm>
            <a:off x="387900" y="763358"/>
            <a:ext cx="85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07" name="Google Shape;207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9"/>
          <p:cNvPicPr preferRelativeResize="0"/>
          <p:nvPr/>
        </p:nvPicPr>
        <p:blipFill rotWithShape="1">
          <a:blip r:embed="rId3">
            <a:alphaModFix/>
          </a:blip>
          <a:srcRect b="-17099" l="-26177" r="8100" t="48564"/>
          <a:stretch/>
        </p:blipFill>
        <p:spPr>
          <a:xfrm>
            <a:off x="5542465" y="-15771"/>
            <a:ext cx="3613575" cy="23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Screen - Curved - Dark">
  <p:cSld name="BLANK_3_1_1_1_1_2_1_1_1_1_1_1_1_1_1_1_1_1_1_1_1_1_1_1_1_1_1_1_1_1_1_1_1">
    <p:bg>
      <p:bgPr>
        <a:solidFill>
          <a:srgbClr val="2D3E5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0"/>
          <p:cNvSpPr txBox="1"/>
          <p:nvPr>
            <p:ph type="title"/>
          </p:nvPr>
        </p:nvSpPr>
        <p:spPr>
          <a:xfrm>
            <a:off x="502200" y="445025"/>
            <a:ext cx="375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1" name="Google Shape;211;p50"/>
          <p:cNvSpPr txBox="1"/>
          <p:nvPr>
            <p:ph idx="1" type="subTitle"/>
          </p:nvPr>
        </p:nvSpPr>
        <p:spPr>
          <a:xfrm>
            <a:off x="520325" y="1731321"/>
            <a:ext cx="3603900" cy="23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2" name="Google Shape;212;p50"/>
          <p:cNvSpPr/>
          <p:nvPr/>
        </p:nvSpPr>
        <p:spPr>
          <a:xfrm>
            <a:off x="5697575" y="14"/>
            <a:ext cx="3446400" cy="51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50"/>
          <p:cNvPicPr preferRelativeResize="0"/>
          <p:nvPr/>
        </p:nvPicPr>
        <p:blipFill rotWithShape="1">
          <a:blip r:embed="rId2">
            <a:alphaModFix/>
          </a:blip>
          <a:srcRect b="7944" l="1406" r="2899" t="24954"/>
          <a:stretch/>
        </p:blipFill>
        <p:spPr>
          <a:xfrm rot="5400000">
            <a:off x="2760659" y="1758014"/>
            <a:ext cx="5154581" cy="16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w/ Left Aligned Header Dark">
  <p:cSld name="BLANK_1_1_1_1">
    <p:bg>
      <p:bgPr>
        <a:solidFill>
          <a:srgbClr val="33475B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545619" y="213361"/>
            <a:ext cx="50139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1" name="Google Shape;2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Top Bar - Light">
  <p:cSld name="BLANK_3_1_1_1_1_2_1_1_1_1_1_1_1_1_1_1_1_1_1_1_1_1_1_1_1_1_1_1_1_1_1_1_1_1_1">
    <p:bg>
      <p:bgPr>
        <a:solidFill>
          <a:srgbClr val="F5F8FA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1"/>
          <p:cNvPicPr preferRelativeResize="0"/>
          <p:nvPr/>
        </p:nvPicPr>
        <p:blipFill rotWithShape="1">
          <a:blip r:embed="rId2">
            <a:alphaModFix/>
          </a:blip>
          <a:srcRect b="26220" l="0" r="0" t="10198"/>
          <a:stretch/>
        </p:blipFill>
        <p:spPr>
          <a:xfrm>
            <a:off x="0" y="0"/>
            <a:ext cx="9144000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1"/>
          <p:cNvSpPr txBox="1"/>
          <p:nvPr>
            <p:ph type="title"/>
          </p:nvPr>
        </p:nvSpPr>
        <p:spPr>
          <a:xfrm>
            <a:off x="311700" y="375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18" name="Google Shape;218;p51"/>
          <p:cNvSpPr txBox="1"/>
          <p:nvPr>
            <p:ph idx="2" type="title"/>
          </p:nvPr>
        </p:nvSpPr>
        <p:spPr>
          <a:xfrm>
            <a:off x="311700" y="1045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19" name="Google Shape;21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Bar - Light">
  <p:cSld name="BLANK_3_1_1_1_1_2_1_1_1_1_1_1_1_1_1_1_1_1_1_1_1_1_1_1_1_1_1_1_1_1_1_1_1_1_1_1_1">
    <p:bg>
      <p:bgPr>
        <a:solidFill>
          <a:srgbClr val="FFFFFF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2"/>
          <p:cNvPicPr preferRelativeResize="0"/>
          <p:nvPr/>
        </p:nvPicPr>
        <p:blipFill rotWithShape="1">
          <a:blip r:embed="rId2">
            <a:alphaModFix/>
          </a:blip>
          <a:srcRect b="0" l="0" r="0" t="51545"/>
          <a:stretch/>
        </p:blipFill>
        <p:spPr>
          <a:xfrm>
            <a:off x="0" y="2651299"/>
            <a:ext cx="9144001" cy="249214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2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23" name="Google Shape;22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Bar - Right - Orange">
  <p:cSld name="BLANK_3_1_1_1_1_2_1_1_1_1_1_1_1_1_1_1_1_1_1_1_1_1_1_1_1_1_1_1_1_1_1_1_1_1_1_1_1_1_1">
    <p:bg>
      <p:bgPr>
        <a:solidFill>
          <a:srgbClr val="FFFF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3"/>
          <p:cNvPicPr preferRelativeResize="0"/>
          <p:nvPr/>
        </p:nvPicPr>
        <p:blipFill rotWithShape="1">
          <a:blip r:embed="rId2">
            <a:alphaModFix/>
          </a:blip>
          <a:srcRect b="31702" l="23087" r="3340" t="11524"/>
          <a:stretch/>
        </p:blipFill>
        <p:spPr>
          <a:xfrm flipH="1">
            <a:off x="3257550" y="0"/>
            <a:ext cx="5886450" cy="516852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3"/>
          <p:cNvSpPr txBox="1"/>
          <p:nvPr>
            <p:ph idx="1" type="subTitle"/>
          </p:nvPr>
        </p:nvSpPr>
        <p:spPr>
          <a:xfrm>
            <a:off x="784276" y="1959921"/>
            <a:ext cx="3603900" cy="23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2D3E5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27" name="Google Shape;227;p53"/>
          <p:cNvSpPr txBox="1"/>
          <p:nvPr>
            <p:ph type="title"/>
          </p:nvPr>
        </p:nvSpPr>
        <p:spPr>
          <a:xfrm>
            <a:off x="789726" y="826025"/>
            <a:ext cx="34524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28" name="Google Shape;228;p53"/>
          <p:cNvSpPr txBox="1"/>
          <p:nvPr>
            <p:ph idx="2" type="subTitle"/>
          </p:nvPr>
        </p:nvSpPr>
        <p:spPr>
          <a:xfrm>
            <a:off x="807843" y="2411622"/>
            <a:ext cx="3603900" cy="23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2D3E5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29" name="Google Shape;22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Bar - Right - Blue">
  <p:cSld name="BLANK_3_1_1_1_1_2_1_1_1_1_1_1_1_1_1_1_1_1_1_1_1_1_1_1_1_1_1_1_1_1_1_1_1_1_1_1_1_1_1_3">
    <p:bg>
      <p:bgPr>
        <a:solidFill>
          <a:srgbClr val="FFFFFF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54"/>
          <p:cNvPicPr preferRelativeResize="0"/>
          <p:nvPr/>
        </p:nvPicPr>
        <p:blipFill rotWithShape="1">
          <a:blip r:embed="rId2">
            <a:alphaModFix/>
          </a:blip>
          <a:srcRect b="31690" l="22744" r="-1665" t="11384"/>
          <a:stretch/>
        </p:blipFill>
        <p:spPr>
          <a:xfrm flipH="1">
            <a:off x="2876551" y="0"/>
            <a:ext cx="62674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4"/>
          <p:cNvSpPr txBox="1"/>
          <p:nvPr>
            <p:ph idx="1" type="subTitle"/>
          </p:nvPr>
        </p:nvSpPr>
        <p:spPr>
          <a:xfrm>
            <a:off x="612826" y="1959921"/>
            <a:ext cx="3603900" cy="23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2D3E5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33" name="Google Shape;233;p54"/>
          <p:cNvSpPr txBox="1"/>
          <p:nvPr>
            <p:ph type="title"/>
          </p:nvPr>
        </p:nvSpPr>
        <p:spPr>
          <a:xfrm>
            <a:off x="618276" y="826025"/>
            <a:ext cx="34524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34" name="Google Shape;234;p54"/>
          <p:cNvSpPr txBox="1"/>
          <p:nvPr>
            <p:ph idx="2" type="subTitle"/>
          </p:nvPr>
        </p:nvSpPr>
        <p:spPr>
          <a:xfrm>
            <a:off x="636393" y="2411622"/>
            <a:ext cx="3603900" cy="23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2D3E5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35" name="Google Shape;2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88">
          <p15:clr>
            <a:srgbClr val="FA7B17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Bar - Right - Grey">
  <p:cSld name="BLANK_3_1_1_1_1_2_1_1_1_1_1_1_1_1_1_1_1_1_1_1_1_1_1_1_1_1_1_1_1_1_1_1_1_1_1_1_1_1_1_2"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55"/>
          <p:cNvPicPr preferRelativeResize="0"/>
          <p:nvPr/>
        </p:nvPicPr>
        <p:blipFill rotWithShape="1">
          <a:blip r:embed="rId2">
            <a:alphaModFix/>
          </a:blip>
          <a:srcRect b="32569" l="23145" r="5395" t="11411"/>
          <a:stretch/>
        </p:blipFill>
        <p:spPr>
          <a:xfrm flipH="1">
            <a:off x="3376603" y="0"/>
            <a:ext cx="576739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5"/>
          <p:cNvSpPr txBox="1"/>
          <p:nvPr>
            <p:ph idx="1" type="subTitle"/>
          </p:nvPr>
        </p:nvSpPr>
        <p:spPr>
          <a:xfrm>
            <a:off x="612826" y="1959921"/>
            <a:ext cx="3603900" cy="23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2D3E5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40" name="Google Shape;240;p55"/>
          <p:cNvSpPr txBox="1"/>
          <p:nvPr>
            <p:ph type="title"/>
          </p:nvPr>
        </p:nvSpPr>
        <p:spPr>
          <a:xfrm>
            <a:off x="618276" y="826025"/>
            <a:ext cx="34524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41" name="Google Shape;241;p55"/>
          <p:cNvSpPr txBox="1"/>
          <p:nvPr>
            <p:ph idx="2" type="subTitle"/>
          </p:nvPr>
        </p:nvSpPr>
        <p:spPr>
          <a:xfrm>
            <a:off x="636393" y="2411622"/>
            <a:ext cx="3603900" cy="23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2D3E5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42" name="Google Shape;24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Bar - Orange">
  <p:cSld name="BLANK_3_1_1_1_1_2_1_1_1_1_1_1_1_1_1_1_1_1_1_1_1_1_1_1_1_1_1_1_1_1_1_1_1_1_1_1_1_1_1_1">
    <p:bg>
      <p:bgPr>
        <a:solidFill>
          <a:srgbClr val="FFFF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"/>
            <a:ext cx="9144006" cy="514244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6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46" name="Google Shape;24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d Bar - Blue">
  <p:cSld name="BLANK_3_1_1_1_1_2_1_1_1_1_1_1_1_1_1_1_1_1_1_1_1_1_1_1_1_1_1_1_1_1_1_1_1_1_1_1_1_1_1_1_2">
    <p:bg>
      <p:bgPr>
        <a:solidFill>
          <a:srgbClr val="FFFFFF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7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49" name="Google Shape;249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7"/>
          <p:cNvPicPr preferRelativeResize="0"/>
          <p:nvPr/>
        </p:nvPicPr>
        <p:blipFill rotWithShape="1">
          <a:blip r:embed="rId3">
            <a:alphaModFix/>
          </a:blip>
          <a:srcRect b="4489" l="0" r="0" t="0"/>
          <a:stretch/>
        </p:blipFill>
        <p:spPr>
          <a:xfrm>
            <a:off x="-14287" y="2841700"/>
            <a:ext cx="9163052" cy="232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irds Wave">
  <p:cSld name="BLANK_3_1_1_1_1_2_1_1_1_1_1_1_1_1_1_1_1_1_1_1_1_1_1_1_1_1_1_1_1_1_1_1_1_1_1_1_1_1_1_1_1">
    <p:bg>
      <p:bgPr>
        <a:solidFill>
          <a:srgbClr val="FF7A59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8"/>
          <p:cNvPicPr preferRelativeResize="0"/>
          <p:nvPr/>
        </p:nvPicPr>
        <p:blipFill rotWithShape="1">
          <a:blip r:embed="rId2">
            <a:alphaModFix/>
          </a:blip>
          <a:srcRect b="19574" l="-665" r="23325" t="13732"/>
          <a:stretch/>
        </p:blipFill>
        <p:spPr>
          <a:xfrm>
            <a:off x="3543300" y="0"/>
            <a:ext cx="5600698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8"/>
          <p:cNvSpPr txBox="1"/>
          <p:nvPr>
            <p:ph type="title"/>
          </p:nvPr>
        </p:nvSpPr>
        <p:spPr>
          <a:xfrm>
            <a:off x="2736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55" name="Google Shape;25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Yellow">
  <p:cSld name="BLANK_3_1_1_1_1_2_1_1_1_1_1_1_1_1_1_1_1_1_1_1_1_1_1_1_1_1_1_1_1_1_1_1_1_1_1_1_1_1_1_1_1_1_3">
    <p:bg>
      <p:bgPr>
        <a:solidFill>
          <a:srgbClr val="F5F8FA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9"/>
          <p:cNvSpPr txBox="1"/>
          <p:nvPr>
            <p:ph type="title"/>
          </p:nvPr>
        </p:nvSpPr>
        <p:spPr>
          <a:xfrm>
            <a:off x="1610150" y="1358689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58" name="Google Shape;258;p59"/>
          <p:cNvSpPr txBox="1"/>
          <p:nvPr>
            <p:ph idx="2" type="title"/>
          </p:nvPr>
        </p:nvSpPr>
        <p:spPr>
          <a:xfrm>
            <a:off x="1457750" y="3512722"/>
            <a:ext cx="22902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59" name="Google Shape;259;p59"/>
          <p:cNvSpPr txBox="1"/>
          <p:nvPr>
            <p:ph idx="3" type="title"/>
          </p:nvPr>
        </p:nvSpPr>
        <p:spPr>
          <a:xfrm>
            <a:off x="1472404" y="3812021"/>
            <a:ext cx="2101500" cy="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60" name="Google Shape;260;p59"/>
          <p:cNvPicPr preferRelativeResize="0"/>
          <p:nvPr/>
        </p:nvPicPr>
        <p:blipFill rotWithShape="1">
          <a:blip r:embed="rId2">
            <a:alphaModFix/>
          </a:blip>
          <a:srcRect b="-68" l="-17763" r="41624" t="54188"/>
          <a:stretch/>
        </p:blipFill>
        <p:spPr>
          <a:xfrm>
            <a:off x="5267275" y="-24900"/>
            <a:ext cx="3895773" cy="250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– Orange">
  <p:cSld name="BLANK_3_1_1_1_1_2_1_1_1_1_1_1_1_1_1_1_1_1_1_1_1_1_1_1_1_1_1_1_1_1_1_1_1_1_1_1_1_1_1_1_1_1_1_2_2">
    <p:bg>
      <p:bgPr>
        <a:solidFill>
          <a:srgbClr val="F5F8FA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60"/>
          <p:cNvPicPr preferRelativeResize="0"/>
          <p:nvPr/>
        </p:nvPicPr>
        <p:blipFill rotWithShape="1">
          <a:blip r:embed="rId2">
            <a:alphaModFix/>
          </a:blip>
          <a:srcRect b="22497" l="41126" r="-17328" t="-5485"/>
          <a:stretch/>
        </p:blipFill>
        <p:spPr>
          <a:xfrm rot="-5400000">
            <a:off x="6410325" y="2409825"/>
            <a:ext cx="24765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60"/>
          <p:cNvSpPr txBox="1"/>
          <p:nvPr>
            <p:ph type="title"/>
          </p:nvPr>
        </p:nvSpPr>
        <p:spPr>
          <a:xfrm>
            <a:off x="2167117" y="1358689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65" name="Google Shape;265;p60"/>
          <p:cNvSpPr txBox="1"/>
          <p:nvPr>
            <p:ph idx="2" type="title"/>
          </p:nvPr>
        </p:nvSpPr>
        <p:spPr>
          <a:xfrm>
            <a:off x="2167117" y="3360322"/>
            <a:ext cx="22902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2D3E50"/>
                </a:solidFill>
              </a:defRPr>
            </a:lvl9pPr>
          </a:lstStyle>
          <a:p/>
        </p:txBody>
      </p:sp>
      <p:sp>
        <p:nvSpPr>
          <p:cNvPr id="266" name="Google Shape;266;p60"/>
          <p:cNvSpPr txBox="1"/>
          <p:nvPr>
            <p:ph idx="3" type="title"/>
          </p:nvPr>
        </p:nvSpPr>
        <p:spPr>
          <a:xfrm>
            <a:off x="2167117" y="3659621"/>
            <a:ext cx="2101500" cy="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2D3E50"/>
                </a:solidFill>
              </a:defRPr>
            </a:lvl9pPr>
          </a:lstStyle>
          <a:p/>
        </p:txBody>
      </p:sp>
      <p:pic>
        <p:nvPicPr>
          <p:cNvPr id="267" name="Google Shape;26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– Center Aligned Header Light">
  <p:cSld name="BLANK_1_1_1_1_1_1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2065044" y="213361"/>
            <a:ext cx="50139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– Blue">
  <p:cSld name="BLANK_3_1_1_1_1_2_1_1_1_1_1_1_1_1_1_1_1_1_1_1_1_1_1_1_1_1_1_1_1_1_1_1_1_1_1_1_1_1_1_1_1_1_1_2_1_2">
    <p:bg>
      <p:bgPr>
        <a:solidFill>
          <a:srgbClr val="2D3E50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61"/>
          <p:cNvPicPr preferRelativeResize="0"/>
          <p:nvPr/>
        </p:nvPicPr>
        <p:blipFill rotWithShape="1">
          <a:blip r:embed="rId2">
            <a:alphaModFix/>
          </a:blip>
          <a:srcRect b="-18711" l="-1781" r="33795" t="66532"/>
          <a:stretch/>
        </p:blipFill>
        <p:spPr>
          <a:xfrm flipH="1" rot="10800000">
            <a:off x="4229102" y="1371594"/>
            <a:ext cx="4914901" cy="377190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61"/>
          <p:cNvSpPr txBox="1"/>
          <p:nvPr>
            <p:ph type="title"/>
          </p:nvPr>
        </p:nvSpPr>
        <p:spPr>
          <a:xfrm>
            <a:off x="1610150" y="1358689"/>
            <a:ext cx="5013900" cy="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1" name="Google Shape;271;p61"/>
          <p:cNvSpPr txBox="1"/>
          <p:nvPr>
            <p:ph idx="2" type="title"/>
          </p:nvPr>
        </p:nvSpPr>
        <p:spPr>
          <a:xfrm>
            <a:off x="1457750" y="3512722"/>
            <a:ext cx="22902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2" name="Google Shape;272;p61"/>
          <p:cNvSpPr txBox="1"/>
          <p:nvPr>
            <p:ph idx="3" type="title"/>
          </p:nvPr>
        </p:nvSpPr>
        <p:spPr>
          <a:xfrm>
            <a:off x="1472404" y="3812021"/>
            <a:ext cx="2101500" cy="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Aligned - Light">
  <p:cSld name="BLANK_3_1_1_1_1_2_1_1_1_1_1_1_1_1_1_1_1_1_1_1_1_1_1_1_1_1_1_1_1_1_1_1_1_1_1_1_1_1_1_1_1_1_1_1_1_1_1">
    <p:bg>
      <p:bgPr>
        <a:solidFill>
          <a:srgbClr val="FFFFFF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2"/>
          <p:cNvPicPr preferRelativeResize="0"/>
          <p:nvPr/>
        </p:nvPicPr>
        <p:blipFill rotWithShape="1">
          <a:blip r:embed="rId2">
            <a:alphaModFix/>
          </a:blip>
          <a:srcRect b="30403" l="16667" r="3618" t="7875"/>
          <a:stretch/>
        </p:blipFill>
        <p:spPr>
          <a:xfrm>
            <a:off x="0" y="0"/>
            <a:ext cx="58388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Aligned - Orange">
  <p:cSld name="BLANK_3_1_1_1_1_2_1_1_1_1_1_1_1_1_1_1_1_1_1_1_1_1_1_1_1_1_1_1_1_1_1_1_1_1_1_1_1_1_1_1_1_1_1_1_1_1_1_2">
    <p:bg>
      <p:bgPr>
        <a:solidFill>
          <a:srgbClr val="FFFFFF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Aligned - Dark">
  <p:cSld name="BLANK_3_1_1_1_1_2_1_1_1_1_1_1_1_1_1_1_1_1_1_1_1_1_1_1_1_1_1_1_1_1_1_1_1_1_1_1_1_1_1_1_1_1_1_1_1_1_1_2_1">
    <p:bg>
      <p:bgPr>
        <a:solidFill>
          <a:srgbClr val="FFFFFF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s – Light">
  <p:cSld name="BLANK_1_1_1_1_1_1_1">
    <p:bg>
      <p:bgPr>
        <a:solidFill>
          <a:srgbClr val="FFFFFF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1728" y="4422125"/>
            <a:ext cx="585216" cy="61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8"/>
          <p:cNvPicPr preferRelativeResize="0"/>
          <p:nvPr/>
        </p:nvPicPr>
        <p:blipFill rotWithShape="1">
          <a:blip r:embed="rId3">
            <a:alphaModFix/>
          </a:blip>
          <a:srcRect b="13035" l="24151" r="50222" t="47050"/>
          <a:stretch/>
        </p:blipFill>
        <p:spPr>
          <a:xfrm flipH="1">
            <a:off x="0" y="0"/>
            <a:ext cx="2266951" cy="381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8"/>
          <p:cNvPicPr preferRelativeResize="0"/>
          <p:nvPr/>
        </p:nvPicPr>
        <p:blipFill rotWithShape="1">
          <a:blip r:embed="rId4">
            <a:alphaModFix/>
          </a:blip>
          <a:srcRect b="32085" l="-12087" r="33135" t="-9569"/>
          <a:stretch/>
        </p:blipFill>
        <p:spPr>
          <a:xfrm flipH="1">
            <a:off x="-2" y="1371601"/>
            <a:ext cx="2762252" cy="288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8"/>
          <p:cNvPicPr preferRelativeResize="0"/>
          <p:nvPr/>
        </p:nvPicPr>
        <p:blipFill rotWithShape="1">
          <a:blip r:embed="rId5">
            <a:alphaModFix/>
          </a:blip>
          <a:srcRect b="-3583" l="30554" r="1348" t="59668"/>
          <a:stretch/>
        </p:blipFill>
        <p:spPr>
          <a:xfrm flipH="1" rot="10800000">
            <a:off x="0" y="2705105"/>
            <a:ext cx="3809995" cy="24574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8"/>
          <p:cNvSpPr txBox="1"/>
          <p:nvPr>
            <p:ph type="title"/>
          </p:nvPr>
        </p:nvSpPr>
        <p:spPr>
          <a:xfrm>
            <a:off x="2787250" y="884175"/>
            <a:ext cx="5860500" cy="95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9pPr>
          </a:lstStyle>
          <a:p/>
        </p:txBody>
      </p:sp>
      <p:sp>
        <p:nvSpPr>
          <p:cNvPr id="30" name="Google Shape;30;p8" title="subtitle"/>
          <p:cNvSpPr txBox="1"/>
          <p:nvPr>
            <p:ph idx="1" type="subTitle"/>
          </p:nvPr>
        </p:nvSpPr>
        <p:spPr>
          <a:xfrm>
            <a:off x="2800325" y="2547825"/>
            <a:ext cx="4800900" cy="102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25B7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25B76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25B7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enter Header - Dark">
  <p:cSld name="BLANK_1_1_1_1_1">
    <p:bg>
      <p:bgPr>
        <a:solidFill>
          <a:srgbClr val="2D3E50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2065044" y="213361"/>
            <a:ext cx="50139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3" name="Google Shape;3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228" y="4420971"/>
            <a:ext cx="585216" cy="62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ubSpot – Orange">
  <p:cSld name="BLANK_3_1_2">
    <p:bg>
      <p:bgPr>
        <a:solidFill>
          <a:srgbClr val="FF7A59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0"/>
          <p:cNvPicPr preferRelativeResize="0"/>
          <p:nvPr/>
        </p:nvPicPr>
        <p:blipFill rotWithShape="1">
          <a:blip r:embed="rId2">
            <a:alphaModFix/>
          </a:blip>
          <a:srcRect b="16570" l="5885" r="5876" t="16044"/>
          <a:stretch/>
        </p:blipFill>
        <p:spPr>
          <a:xfrm>
            <a:off x="2886075" y="1959118"/>
            <a:ext cx="3371851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theme" Target="../theme/theme2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2800"/>
              <a:buFont typeface="Avenir"/>
              <a:buNone/>
              <a:defRPr b="1" sz="2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475B"/>
              </a:buClr>
              <a:buSzPts val="1600"/>
              <a:buFont typeface="Avenir"/>
              <a:buChar char="●"/>
              <a:defRPr sz="16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475B"/>
              </a:buClr>
              <a:buSzPts val="1400"/>
              <a:buFont typeface="Avenir"/>
              <a:buChar char="○"/>
              <a:defRPr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475B"/>
              </a:buClr>
              <a:buSzPts val="1400"/>
              <a:buFont typeface="Avenir"/>
              <a:buChar char="■"/>
              <a:defRPr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21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475B"/>
              </a:buClr>
              <a:buSzPts val="1000"/>
              <a:buFont typeface="Avenir"/>
              <a:buChar char="●"/>
              <a:defRPr sz="10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794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475B"/>
              </a:buClr>
              <a:buSzPts val="800"/>
              <a:buFont typeface="Avenir"/>
              <a:buChar char="○"/>
              <a:defRPr sz="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794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475B"/>
              </a:buClr>
              <a:buSzPts val="800"/>
              <a:buFont typeface="Avenir"/>
              <a:buChar char="■"/>
              <a:defRPr sz="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794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475B"/>
              </a:buClr>
              <a:buSzPts val="800"/>
              <a:buFont typeface="Avenir"/>
              <a:buChar char="●"/>
              <a:defRPr sz="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794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475B"/>
              </a:buClr>
              <a:buSzPts val="800"/>
              <a:buFont typeface="Avenir"/>
              <a:buChar char="○"/>
              <a:defRPr sz="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794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3475B"/>
              </a:buClr>
              <a:buSzPts val="800"/>
              <a:buFont typeface="Avenir"/>
              <a:buChar char="■"/>
              <a:defRPr sz="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D3E50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5"/>
          <p:cNvSpPr txBox="1"/>
          <p:nvPr>
            <p:ph idx="4294967295" type="title"/>
          </p:nvPr>
        </p:nvSpPr>
        <p:spPr>
          <a:xfrm>
            <a:off x="2541750" y="1163175"/>
            <a:ext cx="58605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Biglytics Overview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287" name="Google Shape;287;p65"/>
          <p:cNvSpPr txBox="1"/>
          <p:nvPr>
            <p:ph idx="4294967295" type="subTitle"/>
          </p:nvPr>
        </p:nvSpPr>
        <p:spPr>
          <a:xfrm>
            <a:off x="2541750" y="2236275"/>
            <a:ext cx="4800900" cy="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solidFill>
                  <a:srgbClr val="FFFFFF"/>
                </a:solidFill>
              </a:rPr>
              <a:t>Smart Decisions start with Smart Data</a:t>
            </a:r>
            <a:endParaRPr b="1" sz="2100">
              <a:solidFill>
                <a:srgbClr val="FFFFFF"/>
              </a:solidFill>
            </a:endParaRPr>
          </a:p>
        </p:txBody>
      </p:sp>
      <p:pic>
        <p:nvPicPr>
          <p:cNvPr id="288" name="Google Shape;28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1750" y="3222750"/>
            <a:ext cx="161925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D3E50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6"/>
          <p:cNvSpPr txBox="1"/>
          <p:nvPr>
            <p:ph idx="4294967295" type="title"/>
          </p:nvPr>
        </p:nvSpPr>
        <p:spPr>
          <a:xfrm>
            <a:off x="2065044" y="327661"/>
            <a:ext cx="50139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People at Biglytics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4" name="Google Shape;294;p66"/>
          <p:cNvSpPr txBox="1"/>
          <p:nvPr/>
        </p:nvSpPr>
        <p:spPr>
          <a:xfrm>
            <a:off x="751500" y="2602064"/>
            <a:ext cx="2129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Name</a:t>
            </a:r>
            <a:endParaRPr b="1" sz="16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5" name="Google Shape;295;p66"/>
          <p:cNvSpPr txBox="1"/>
          <p:nvPr/>
        </p:nvSpPr>
        <p:spPr>
          <a:xfrm>
            <a:off x="751300" y="3621717"/>
            <a:ext cx="2129700" cy="1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6" name="Google Shape;296;p66"/>
          <p:cNvSpPr txBox="1"/>
          <p:nvPr/>
        </p:nvSpPr>
        <p:spPr>
          <a:xfrm>
            <a:off x="751600" y="3033047"/>
            <a:ext cx="2129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Title Goes Here. Shouldn’t be more than two lines.</a:t>
            </a:r>
            <a:endParaRPr b="1"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7" name="Google Shape;297;p66"/>
          <p:cNvSpPr txBox="1"/>
          <p:nvPr/>
        </p:nvSpPr>
        <p:spPr>
          <a:xfrm>
            <a:off x="3507200" y="2602064"/>
            <a:ext cx="21297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Name</a:t>
            </a:r>
            <a:endParaRPr b="1" sz="16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8" name="Google Shape;298;p66"/>
          <p:cNvSpPr txBox="1"/>
          <p:nvPr/>
        </p:nvSpPr>
        <p:spPr>
          <a:xfrm>
            <a:off x="3507150" y="3621717"/>
            <a:ext cx="2129700" cy="1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9" name="Google Shape;299;p66"/>
          <p:cNvSpPr txBox="1"/>
          <p:nvPr/>
        </p:nvSpPr>
        <p:spPr>
          <a:xfrm>
            <a:off x="3507450" y="3033047"/>
            <a:ext cx="2129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Title Goes Here. Shouldn’t be more than two lines.</a:t>
            </a:r>
            <a:endParaRPr b="1"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0" name="Google Shape;300;p66"/>
          <p:cNvSpPr txBox="1"/>
          <p:nvPr/>
        </p:nvSpPr>
        <p:spPr>
          <a:xfrm>
            <a:off x="6263200" y="2602064"/>
            <a:ext cx="21294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Name</a:t>
            </a:r>
            <a:endParaRPr b="1" sz="16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1" name="Google Shape;301;p66"/>
          <p:cNvSpPr txBox="1"/>
          <p:nvPr/>
        </p:nvSpPr>
        <p:spPr>
          <a:xfrm>
            <a:off x="6263000" y="3621717"/>
            <a:ext cx="2129700" cy="1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2" name="Google Shape;302;p66"/>
          <p:cNvSpPr txBox="1"/>
          <p:nvPr/>
        </p:nvSpPr>
        <p:spPr>
          <a:xfrm>
            <a:off x="6263300" y="3033047"/>
            <a:ext cx="2129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Title Goes Here. Shouldn’t be more than two lines.</a:t>
            </a:r>
            <a:endParaRPr b="1"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3" name="Google Shape;30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968" y="1381550"/>
            <a:ext cx="1118671" cy="11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213" y="1381562"/>
            <a:ext cx="1118674" cy="11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3450" y="1381575"/>
            <a:ext cx="1118651" cy="111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8FA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7"/>
          <p:cNvSpPr txBox="1"/>
          <p:nvPr/>
        </p:nvSpPr>
        <p:spPr>
          <a:xfrm>
            <a:off x="632718" y="2790840"/>
            <a:ext cx="17889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D3E5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Header Goes Right Here</a:t>
            </a:r>
            <a:endParaRPr>
              <a:solidFill>
                <a:srgbClr val="2D3E5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11" name="Google Shape;311;p67"/>
          <p:cNvSpPr txBox="1"/>
          <p:nvPr/>
        </p:nvSpPr>
        <p:spPr>
          <a:xfrm>
            <a:off x="632718" y="3430915"/>
            <a:ext cx="1788900" cy="9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</a:t>
            </a:r>
            <a:endParaRPr sz="12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p67"/>
          <p:cNvSpPr txBox="1"/>
          <p:nvPr/>
        </p:nvSpPr>
        <p:spPr>
          <a:xfrm>
            <a:off x="2668945" y="2790840"/>
            <a:ext cx="17889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D3E5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Header Goes Right Here</a:t>
            </a:r>
            <a:endParaRPr>
              <a:solidFill>
                <a:srgbClr val="2D3E5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13" name="Google Shape;313;p67"/>
          <p:cNvSpPr txBox="1"/>
          <p:nvPr/>
        </p:nvSpPr>
        <p:spPr>
          <a:xfrm>
            <a:off x="2668945" y="3430915"/>
            <a:ext cx="1788900" cy="9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</a:t>
            </a:r>
            <a:endParaRPr sz="16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67"/>
          <p:cNvSpPr txBox="1"/>
          <p:nvPr/>
        </p:nvSpPr>
        <p:spPr>
          <a:xfrm>
            <a:off x="4700123" y="2790840"/>
            <a:ext cx="17889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D3E5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Header Goes Right Here</a:t>
            </a:r>
            <a:endParaRPr sz="1600">
              <a:solidFill>
                <a:srgbClr val="2D3E5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15" name="Google Shape;315;p67"/>
          <p:cNvSpPr txBox="1"/>
          <p:nvPr/>
        </p:nvSpPr>
        <p:spPr>
          <a:xfrm>
            <a:off x="4700123" y="3430915"/>
            <a:ext cx="1788900" cy="9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</a:t>
            </a:r>
            <a:endParaRPr sz="16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6" name="Google Shape;316;p67"/>
          <p:cNvSpPr txBox="1"/>
          <p:nvPr/>
        </p:nvSpPr>
        <p:spPr>
          <a:xfrm>
            <a:off x="6741275" y="2790840"/>
            <a:ext cx="17889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D3E5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Header Goes Right Here</a:t>
            </a:r>
            <a:endParaRPr sz="1600">
              <a:solidFill>
                <a:srgbClr val="2D3E5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17" name="Google Shape;317;p67"/>
          <p:cNvSpPr txBox="1"/>
          <p:nvPr/>
        </p:nvSpPr>
        <p:spPr>
          <a:xfrm>
            <a:off x="6741275" y="3430915"/>
            <a:ext cx="1788900" cy="9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</a:t>
            </a:r>
            <a:endParaRPr sz="1600">
              <a:solidFill>
                <a:srgbClr val="2D3E5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8" name="Google Shape;318;p67"/>
          <p:cNvSpPr txBox="1"/>
          <p:nvPr>
            <p:ph type="title"/>
          </p:nvPr>
        </p:nvSpPr>
        <p:spPr>
          <a:xfrm>
            <a:off x="311700" y="515716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500">
                <a:latin typeface="Proxima Nova Semibold"/>
                <a:ea typeface="Proxima Nova Semibold"/>
                <a:cs typeface="Proxima Nova Semibold"/>
                <a:sym typeface="Proxima Nova Semibold"/>
              </a:rPr>
              <a:t>Topics</a:t>
            </a:r>
            <a:endParaRPr b="0" sz="45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8FA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8"/>
          <p:cNvSpPr/>
          <p:nvPr/>
        </p:nvSpPr>
        <p:spPr>
          <a:xfrm>
            <a:off x="5953750" y="1528550"/>
            <a:ext cx="2148000" cy="26088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68"/>
          <p:cNvSpPr/>
          <p:nvPr/>
        </p:nvSpPr>
        <p:spPr>
          <a:xfrm>
            <a:off x="3477250" y="1528550"/>
            <a:ext cx="2148000" cy="26088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68"/>
          <p:cNvSpPr/>
          <p:nvPr/>
        </p:nvSpPr>
        <p:spPr>
          <a:xfrm>
            <a:off x="1000750" y="1528550"/>
            <a:ext cx="2148000" cy="26088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68"/>
          <p:cNvSpPr txBox="1"/>
          <p:nvPr/>
        </p:nvSpPr>
        <p:spPr>
          <a:xfrm>
            <a:off x="2065044" y="419936"/>
            <a:ext cx="50139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Title Goes Here</a:t>
            </a:r>
            <a:endParaRPr b="1" sz="32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7" name="Google Shape;327;p68"/>
          <p:cNvSpPr txBox="1"/>
          <p:nvPr/>
        </p:nvSpPr>
        <p:spPr>
          <a:xfrm>
            <a:off x="5931900" y="2766525"/>
            <a:ext cx="22332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Statistics</a:t>
            </a:r>
            <a:endParaRPr b="1" sz="2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8" name="Google Shape;328;p68"/>
          <p:cNvSpPr txBox="1"/>
          <p:nvPr/>
        </p:nvSpPr>
        <p:spPr>
          <a:xfrm>
            <a:off x="6253300" y="3194964"/>
            <a:ext cx="1567200" cy="7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printing.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9" name="Google Shape;329;p68"/>
          <p:cNvSpPr txBox="1"/>
          <p:nvPr/>
        </p:nvSpPr>
        <p:spPr>
          <a:xfrm>
            <a:off x="6263955" y="1755748"/>
            <a:ext cx="16038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54%</a:t>
            </a:r>
            <a:endParaRPr b="1" sz="55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0" name="Google Shape;330;p68"/>
          <p:cNvSpPr txBox="1"/>
          <p:nvPr/>
        </p:nvSpPr>
        <p:spPr>
          <a:xfrm>
            <a:off x="3455400" y="2766525"/>
            <a:ext cx="22332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Statistics</a:t>
            </a:r>
            <a:endParaRPr b="1" sz="2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1" name="Google Shape;331;p68"/>
          <p:cNvSpPr txBox="1"/>
          <p:nvPr/>
        </p:nvSpPr>
        <p:spPr>
          <a:xfrm>
            <a:off x="3776800" y="3194964"/>
            <a:ext cx="1567200" cy="7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printing.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2" name="Google Shape;332;p68"/>
          <p:cNvSpPr txBox="1"/>
          <p:nvPr/>
        </p:nvSpPr>
        <p:spPr>
          <a:xfrm>
            <a:off x="3787455" y="1755748"/>
            <a:ext cx="16038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54%</a:t>
            </a:r>
            <a:endParaRPr b="1" sz="55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p68"/>
          <p:cNvSpPr txBox="1"/>
          <p:nvPr/>
        </p:nvSpPr>
        <p:spPr>
          <a:xfrm>
            <a:off x="978900" y="2766525"/>
            <a:ext cx="22332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Statistics</a:t>
            </a:r>
            <a:endParaRPr b="1" sz="2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4" name="Google Shape;334;p68"/>
          <p:cNvSpPr txBox="1"/>
          <p:nvPr/>
        </p:nvSpPr>
        <p:spPr>
          <a:xfrm>
            <a:off x="1300300" y="3194964"/>
            <a:ext cx="1567200" cy="7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printing.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68"/>
          <p:cNvSpPr txBox="1"/>
          <p:nvPr/>
        </p:nvSpPr>
        <p:spPr>
          <a:xfrm>
            <a:off x="1310955" y="1755748"/>
            <a:ext cx="16038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54%</a:t>
            </a:r>
            <a:endParaRPr b="1" sz="55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9"/>
          <p:cNvSpPr txBox="1"/>
          <p:nvPr/>
        </p:nvSpPr>
        <p:spPr>
          <a:xfrm>
            <a:off x="2065044" y="213361"/>
            <a:ext cx="50139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Title Goes Here</a:t>
            </a:r>
            <a:endParaRPr b="1" sz="28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1" name="Google Shape;34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640" y="2184442"/>
            <a:ext cx="119340" cy="9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640" y="2830992"/>
            <a:ext cx="119340" cy="9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69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830" y="963061"/>
            <a:ext cx="6514347" cy="4028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8FA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70"/>
          <p:cNvPicPr preferRelativeResize="0"/>
          <p:nvPr/>
        </p:nvPicPr>
        <p:blipFill rotWithShape="1">
          <a:blip r:embed="rId3">
            <a:alphaModFix/>
          </a:blip>
          <a:srcRect b="6768" l="29093" r="13636" t="0"/>
          <a:stretch/>
        </p:blipFill>
        <p:spPr>
          <a:xfrm>
            <a:off x="0" y="0"/>
            <a:ext cx="4762498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70"/>
          <p:cNvSpPr txBox="1"/>
          <p:nvPr/>
        </p:nvSpPr>
        <p:spPr>
          <a:xfrm>
            <a:off x="5350000" y="539500"/>
            <a:ext cx="32577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Slide Title</a:t>
            </a:r>
            <a:endParaRPr b="1" sz="28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70"/>
          <p:cNvSpPr txBox="1"/>
          <p:nvPr/>
        </p:nvSpPr>
        <p:spPr>
          <a:xfrm>
            <a:off x="5350000" y="1493525"/>
            <a:ext cx="3257700" cy="15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3475B"/>
                </a:solidFill>
                <a:latin typeface="Avenir"/>
                <a:ea typeface="Avenir"/>
                <a:cs typeface="Avenir"/>
                <a:sym typeface="Avenir"/>
              </a:rPr>
              <a:t>Lorem Ipsum is simply dummy text of the printing and typesetting industry. </a:t>
            </a:r>
            <a:endParaRPr sz="1600">
              <a:solidFill>
                <a:srgbClr val="3347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51" name="Google Shape;351;p70"/>
          <p:cNvCxnSpPr/>
          <p:nvPr/>
        </p:nvCxnSpPr>
        <p:spPr>
          <a:xfrm>
            <a:off x="5422602" y="1293871"/>
            <a:ext cx="668700" cy="0"/>
          </a:xfrm>
          <a:prstGeom prst="straightConnector1">
            <a:avLst/>
          </a:prstGeom>
          <a:noFill/>
          <a:ln cap="flat" cmpd="sng" w="28575">
            <a:solidFill>
              <a:srgbClr val="FF7A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2" name="Google Shape;352;p70"/>
          <p:cNvPicPr preferRelativeResize="0"/>
          <p:nvPr/>
        </p:nvPicPr>
        <p:blipFill rotWithShape="1">
          <a:blip r:embed="rId4">
            <a:alphaModFix/>
          </a:blip>
          <a:srcRect b="61741" l="6334" r="7242" t="10428"/>
          <a:stretch/>
        </p:blipFill>
        <p:spPr>
          <a:xfrm>
            <a:off x="3391700" y="3798699"/>
            <a:ext cx="4675999" cy="134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1"/>
          <p:cNvSpPr txBox="1"/>
          <p:nvPr/>
        </p:nvSpPr>
        <p:spPr>
          <a:xfrm>
            <a:off x="1193300" y="1110800"/>
            <a:ext cx="72840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“Since implementing Biglytics, </a:t>
            </a:r>
            <a:br>
              <a:rPr lang="en"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we have grown our subscriber base by 450%.”</a:t>
            </a:r>
            <a:endParaRPr b="1" sz="2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71"/>
          <p:cNvSpPr txBox="1"/>
          <p:nvPr/>
        </p:nvSpPr>
        <p:spPr>
          <a:xfrm>
            <a:off x="1213129" y="3462644"/>
            <a:ext cx="17259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ELISE</a:t>
            </a:r>
            <a:r>
              <a:rPr b="1" lang="en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CHU</a:t>
            </a:r>
            <a:endParaRPr b="1"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9" name="Google Shape;359;p71"/>
          <p:cNvSpPr txBox="1"/>
          <p:nvPr/>
        </p:nvSpPr>
        <p:spPr>
          <a:xfrm>
            <a:off x="1232171" y="3736962"/>
            <a:ext cx="15543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Chief Executive Officer </a:t>
            </a:r>
            <a:endParaRPr b="1" sz="10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60" name="Google Shape;360;p71"/>
          <p:cNvCxnSpPr/>
          <p:nvPr/>
        </p:nvCxnSpPr>
        <p:spPr>
          <a:xfrm>
            <a:off x="3170466" y="3406041"/>
            <a:ext cx="0" cy="657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1" name="Google Shape;36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479" y="3448800"/>
            <a:ext cx="15621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